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36"/>
  </p:notesMasterIdLst>
  <p:sldIdLst>
    <p:sldId id="324" r:id="rId2"/>
    <p:sldId id="257" r:id="rId3"/>
    <p:sldId id="259" r:id="rId4"/>
    <p:sldId id="261" r:id="rId5"/>
    <p:sldId id="285" r:id="rId6"/>
    <p:sldId id="260" r:id="rId7"/>
    <p:sldId id="263" r:id="rId8"/>
    <p:sldId id="314" r:id="rId9"/>
    <p:sldId id="258" r:id="rId10"/>
    <p:sldId id="262" r:id="rId11"/>
    <p:sldId id="264" r:id="rId12"/>
    <p:sldId id="265" r:id="rId13"/>
    <p:sldId id="266" r:id="rId14"/>
    <p:sldId id="294" r:id="rId15"/>
    <p:sldId id="293" r:id="rId16"/>
    <p:sldId id="333" r:id="rId17"/>
    <p:sldId id="267" r:id="rId18"/>
    <p:sldId id="281" r:id="rId19"/>
    <p:sldId id="286" r:id="rId20"/>
    <p:sldId id="287" r:id="rId21"/>
    <p:sldId id="335" r:id="rId22"/>
    <p:sldId id="340" r:id="rId23"/>
    <p:sldId id="357" r:id="rId24"/>
    <p:sldId id="310" r:id="rId25"/>
    <p:sldId id="272" r:id="rId26"/>
    <p:sldId id="311" r:id="rId27"/>
    <p:sldId id="317" r:id="rId28"/>
    <p:sldId id="343" r:id="rId29"/>
    <p:sldId id="356" r:id="rId30"/>
    <p:sldId id="360" r:id="rId31"/>
    <p:sldId id="362" r:id="rId32"/>
    <p:sldId id="277" r:id="rId33"/>
    <p:sldId id="275" r:id="rId34"/>
    <p:sldId id="325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16" autoAdjust="0"/>
    <p:restoredTop sz="94660"/>
  </p:normalViewPr>
  <p:slideViewPr>
    <p:cSldViewPr>
      <p:cViewPr varScale="1">
        <p:scale>
          <a:sx n="68" d="100"/>
          <a:sy n="68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54B9A-8418-4E38-AD6C-82F309A155F4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5810F-E3EE-4765-926B-E2D69C5199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8167B5-C1E6-4BE0-B093-28BC30111A79}" type="slidenum">
              <a:rPr lang="ru-RU"/>
              <a:pPr/>
              <a:t>1</a:t>
            </a:fld>
            <a:endParaRPr lang="ru-RU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045E7D-83F6-46E4-9C8B-F93E9E02B9DA}" type="slidenum">
              <a:rPr lang="de-DE"/>
              <a:pPr/>
              <a:t>23</a:t>
            </a:fld>
            <a:endParaRPr lang="de-DE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endParaRPr lang="en-US" sz="2000" b="1" i="1">
              <a:solidFill>
                <a:schemeClr val="bg1"/>
              </a:solidFill>
              <a:latin typeface="JottFLF-BoldItalic.97" pitchFamily="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045E7D-83F6-46E4-9C8B-F93E9E02B9DA}" type="slidenum">
              <a:rPr lang="de-DE"/>
              <a:pPr/>
              <a:t>30</a:t>
            </a:fld>
            <a:endParaRPr lang="de-DE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endParaRPr lang="en-US" sz="2000" b="1" i="1">
              <a:solidFill>
                <a:schemeClr val="bg1"/>
              </a:solidFill>
              <a:latin typeface="JottFLF-BoldItalic.97" pitchFamily="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2745B6B-488C-4F88-BBBC-0068F16140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C032E03-574C-4417-8A67-72D2FEC628F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BBDF9-ACAE-4159-9100-67DD90118CEE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FF945-6114-441D-8B20-B06A2A0355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F:\1111111\2%20&#1089;&#1074;&#1103;&#1097;&#1077;&#1085;&#1085;&#1072;&#1103;%20&#1074;&#1086;&#1081;&#1085;&#1072;(&#1074;&#1099;&#1088;&#1077;).WAV" TargetMode="Externa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57;&#1090;&#1072;&#1076;&#1085;&#1080;&#1082;\&#1056;&#1072;&#1073;&#1086;&#1095;&#1080;&#1081;%20&#1089;&#1090;&#1086;&#1083;\1111111\&#1076;&#1077;&#1085;&#1100;%20&#1087;&#1086;&#1073;&#1077;&#1076;&#1099;(&#1074;&#1099;&#1088;&#1077;&#1079;).WAV" TargetMode="Externa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4;&#1091;&#1079;&#1099;&#1082;&#1072;\Poklonimsya_Velikim_Tem_Godam_Kobzon_11_Feb_2003.mp3" TargetMode="Externa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57;&#1090;&#1072;&#1076;&#1085;&#1080;&#1082;\&#1056;&#1072;&#1073;&#1086;&#1095;&#1080;&#1081;%20&#1089;&#1090;&#1086;&#1083;\1111111\&#1076;&#1077;&#1085;&#1100;%20&#1087;&#1086;&#1073;&#1077;&#1076;&#1099;(&#1074;&#1099;&#1088;&#1077;&#1079;).WAV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1111111\3%20&#1082;&#1083;&#1072;&#1089;&#1080;&#1082;&#1072;(&#1074;&#1099;&#1088;&#1077;&#1079;).WAV" TargetMode="Externa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1111111\&#1089;&#1090;&#1091;&#1082;%20&#1082;&#1086;&#1083;&#1077;&#1089;.WAV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1111111\5%20&#1090;&#1077;&#1084;&#1085;&#1072;&#1103;%20&#1085;&#1086;&#1095;&#1100;(&#1074;&#1099;&#1088;&#1077;&#1079;).WAV" TargetMode="Externa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57;&#1090;&#1072;&#1076;&#1085;&#1080;&#1082;\&#1056;&#1072;&#1073;&#1086;&#1095;&#1080;&#1081;%20&#1089;&#1090;&#1086;&#1083;\1111111\&#1076;&#1077;&#1085;&#1100;%20&#1087;&#1086;&#1073;&#1077;&#1076;&#1099;(&#1074;&#1099;&#1088;&#1077;&#1079;).WAV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F:\1111111\&#1076;&#1077;&#1085;&#1100;%20&#1087;&#1086;&#1073;&#1077;&#1076;&#1099;(&#1074;&#1099;&#1088;&#1077;&#1079;).WAV" TargetMode="Externa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r>
              <a:rPr lang="ru-RU" sz="3200" b="1" i="1" dirty="0">
                <a:solidFill>
                  <a:schemeClr val="bg1"/>
                </a:solidFill>
                <a:latin typeface="UkrainianSchoolBook" pitchFamily="18" charset="0"/>
              </a:rPr>
              <a:t>« ПУСТЬ ПОКОЛЕНИЯ ЗНАЮТ…»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 </a:t>
            </a:r>
          </a:p>
        </p:txBody>
      </p:sp>
      <p:pic>
        <p:nvPicPr>
          <p:cNvPr id="69636" name="Picture 4" descr="мамаев курга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75" y="1268413"/>
            <a:ext cx="3600450" cy="53292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ndAc>
      <p:stSnd>
        <p:snd r:embed="rId3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 (28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 (5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2535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2" name="Object 4"/>
          <p:cNvGraphicFramePr>
            <a:graphicFrameLocks noChangeAspect="1"/>
          </p:cNvGraphicFramePr>
          <p:nvPr/>
        </p:nvGraphicFramePr>
        <p:xfrm>
          <a:off x="4071935" y="0"/>
          <a:ext cx="5072066" cy="6858000"/>
        </p:xfrm>
        <a:graphic>
          <a:graphicData uri="http://schemas.openxmlformats.org/presentationml/2006/ole">
            <p:oleObj spid="_x0000_s1026" name="Точечный рисунок" r:id="rId4" imgW="2762636" imgH="4001058" progId="PBrush">
              <p:embed/>
            </p:oleObj>
          </a:graphicData>
        </a:graphic>
      </p:graphicFrame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684213" y="3644900"/>
            <a:ext cx="287655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0600" b="1" dirty="0">
                <a:solidFill>
                  <a:srgbClr val="FF3300"/>
                </a:solidFill>
                <a:latin typeface="Times New Roman" pitchFamily="18" charset="0"/>
              </a:rPr>
              <a:t>1941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440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5" name="2 священная война(выре)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142844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23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05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50"/>
            <a:ext cx="9144000" cy="68643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Untitled-14_ed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 algn="ctr">
            <a:solidFill>
              <a:srgbClr val="8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 (3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43142" y="285728"/>
            <a:ext cx="650085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a_AlbionicTitulInfl" pitchFamily="34" charset="-52"/>
              </a:rPr>
              <a:t>1418 дней и ночей </a:t>
            </a:r>
          </a:p>
          <a:p>
            <a:r>
              <a:rPr lang="ru-RU" sz="4000" dirty="0" smtClean="0">
                <a:solidFill>
                  <a:srgbClr val="FF0000"/>
                </a:solidFill>
                <a:latin typeface="a_AlbionicTitulInfl" pitchFamily="34" charset="-52"/>
              </a:rPr>
              <a:t>27 миллионов человеческих жизней</a:t>
            </a:r>
          </a:p>
          <a:p>
            <a:r>
              <a:rPr lang="ru-RU" sz="4000" dirty="0" smtClean="0">
                <a:solidFill>
                  <a:srgbClr val="FF0000"/>
                </a:solidFill>
                <a:latin typeface="a_AlbionicTitulInfl" pitchFamily="34" charset="-52"/>
              </a:rPr>
              <a:t>1710 разрушенных городов и поселков</a:t>
            </a:r>
          </a:p>
          <a:p>
            <a:r>
              <a:rPr lang="ru-RU" sz="4000" dirty="0" smtClean="0">
                <a:solidFill>
                  <a:srgbClr val="FF0000"/>
                </a:solidFill>
                <a:latin typeface="a_AlbionicTitulInfl" pitchFamily="34" charset="-52"/>
              </a:rPr>
              <a:t>70 тысяч сожженных сел </a:t>
            </a:r>
            <a:endParaRPr lang="ru-RU" sz="4000" dirty="0">
              <a:solidFill>
                <a:srgbClr val="FF0000"/>
              </a:solidFill>
              <a:latin typeface="a_AlbionicTitulInfl" pitchFamily="34" charset="-5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02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23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07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2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1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0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3246" y="475047"/>
            <a:ext cx="7841201" cy="5880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прир (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</p:spPr>
      </p:pic>
      <p:pic>
        <p:nvPicPr>
          <p:cNvPr id="5" name="день победы(вырез).WAV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7115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5" descr="1мемориал памяти 28 героев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8501121" cy="5857916"/>
          </a:xfrm>
          <a:prstGeom prst="rect">
            <a:avLst/>
          </a:prstGeom>
          <a:noFill/>
        </p:spPr>
      </p:pic>
      <p:pic>
        <p:nvPicPr>
          <p:cNvPr id="6" name="Poklonimsya_Velikim_Tem_Godam_Kobzon_11_Feb_200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ph idx="1"/>
          </p:nvPr>
        </p:nvGraphicFramePr>
        <p:xfrm>
          <a:off x="214313" y="142875"/>
          <a:ext cx="3468687" cy="6713538"/>
        </p:xfrm>
        <a:graphic>
          <a:graphicData uri="http://schemas.openxmlformats.org/presentationml/2006/ole">
            <p:oleObj spid="_x0000_s2050" name="Точечный рисунок" r:id="rId3" imgW="2066667" imgH="4001058" progId="PBrush">
              <p:embed/>
            </p:oleObj>
          </a:graphicData>
        </a:graphic>
      </p:graphicFrame>
      <p:pic>
        <p:nvPicPr>
          <p:cNvPr id="5" name="Picture 4" descr="мамаев курга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285728"/>
            <a:ext cx="4440249" cy="6572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памятник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785" y="214290"/>
            <a:ext cx="8677803" cy="607223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523791" cy="6392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прир (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</p:spPr>
      </p:pic>
      <p:pic>
        <p:nvPicPr>
          <p:cNvPr id="5" name="день победы(вырез).WAV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711575"/>
            <a:ext cx="304800" cy="304800"/>
          </a:xfrm>
          <a:prstGeom prst="rect">
            <a:avLst/>
          </a:prstGeom>
        </p:spPr>
      </p:pic>
      <p:pic>
        <p:nvPicPr>
          <p:cNvPr id="6" name="Содержимое 3" descr="i (10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14713" y="1428713"/>
            <a:ext cx="5429287" cy="54292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3243263" y="4676775"/>
            <a:ext cx="26908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2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charset="0"/>
              </a:rPr>
              <a:t>Удачного дня!</a:t>
            </a:r>
            <a:endParaRPr lang="en-GB" sz="32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Times New Roman" charset="0"/>
            </a:endParaRPr>
          </a:p>
        </p:txBody>
      </p:sp>
      <p:pic>
        <p:nvPicPr>
          <p:cNvPr id="38925" name="Picture 13" descr="Копия 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323850" y="260350"/>
            <a:ext cx="7620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/>
            <a:endParaRPr lang="en-GB" sz="2800" b="1">
              <a:solidFill>
                <a:srgbClr val="FFFFFF"/>
              </a:solidFill>
              <a:latin typeface="Copperplate Gothic Light" pitchFamily="34" charset="0"/>
              <a:cs typeface="Times New Roman" charset="0"/>
            </a:endParaRPr>
          </a:p>
          <a:p>
            <a:pPr algn="ctr"/>
            <a:r>
              <a:rPr lang="en-GB" sz="2800" b="1">
                <a:solidFill>
                  <a:srgbClr val="FFFFFF"/>
                </a:solidFill>
                <a:latin typeface="Copperplate Gothic Light" pitchFamily="34" charset="0"/>
                <a:cs typeface="Times New Roman" charset="0"/>
              </a:rPr>
              <a:t> </a:t>
            </a:r>
          </a:p>
          <a:p>
            <a:pPr algn="ctr"/>
            <a:r>
              <a:rPr lang="en-GB" sz="2800" b="1">
                <a:solidFill>
                  <a:srgbClr val="FFFFFF"/>
                </a:solidFill>
                <a:latin typeface="Copperplate Gothic Light" pitchFamily="34" charset="0"/>
                <a:cs typeface="Times New Roman" charset="0"/>
              </a:rPr>
              <a:t> </a:t>
            </a:r>
            <a:endParaRPr lang="en-GB" sz="1600" b="1">
              <a:solidFill>
                <a:srgbClr val="FFFFFF"/>
              </a:solidFill>
              <a:latin typeface="Copperplate Gothic Light" pitchFamily="34" charset="0"/>
              <a:cs typeface="Times New Roman" charset="0"/>
            </a:endParaRPr>
          </a:p>
        </p:txBody>
      </p:sp>
    </p:spTree>
  </p:cSld>
  <p:clrMapOvr>
    <a:masterClrMapping/>
  </p:clrMapOvr>
  <p:transition spd="med" advTm="9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5" descr="V_evakuazij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 algn="ctr">
            <a:solidFill>
              <a:srgbClr val="800000"/>
            </a:solidFill>
            <a:miter lim="800000"/>
            <a:headEnd/>
            <a:tailEnd/>
          </a:ln>
          <a:effectLst/>
        </p:spPr>
      </p:pic>
      <p:pic>
        <p:nvPicPr>
          <p:cNvPr id="3" name="3 класика(вырез)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5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19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071811"/>
            <a:ext cx="5342174" cy="352664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5" descr="12230.jpg"/>
          <p:cNvPicPr>
            <a:picLocks noChangeAspect="1"/>
          </p:cNvPicPr>
          <p:nvPr/>
        </p:nvPicPr>
        <p:blipFill>
          <a:blip r:embed="rId4" cstate="print">
            <a:lum bright="20000" contrast="10000"/>
          </a:blip>
          <a:srcRect/>
          <a:stretch>
            <a:fillRect/>
          </a:stretch>
        </p:blipFill>
        <p:spPr bwMode="auto">
          <a:xfrm>
            <a:off x="5357818" y="500042"/>
            <a:ext cx="3386161" cy="243363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3" descr="0_d1d2_4d2ea3f3_XL.jpg"/>
          <p:cNvPicPr>
            <a:picLocks noChangeAspect="1"/>
          </p:cNvPicPr>
          <p:nvPr/>
        </p:nvPicPr>
        <p:blipFill>
          <a:blip r:embed="rId5" cstate="print"/>
          <a:srcRect l="4169" r="5061"/>
          <a:stretch>
            <a:fillRect/>
          </a:stretch>
        </p:blipFill>
        <p:spPr bwMode="auto">
          <a:xfrm>
            <a:off x="5929322" y="4071942"/>
            <a:ext cx="2897187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5-конечная звезда 6"/>
          <p:cNvSpPr/>
          <p:nvPr/>
        </p:nvSpPr>
        <p:spPr>
          <a:xfrm>
            <a:off x="1000100" y="285728"/>
            <a:ext cx="2357454" cy="2000264"/>
          </a:xfrm>
          <a:prstGeom prst="star5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стук колес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ome_ba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 algn="ctr">
            <a:solidFill>
              <a:srgbClr val="8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po_kirpi4ik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 algn="ctr">
            <a:solidFill>
              <a:srgbClr val="800000"/>
            </a:solidFill>
            <a:miter lim="800000"/>
            <a:headEnd/>
            <a:tailEnd/>
          </a:ln>
          <a:effectLst/>
        </p:spPr>
      </p:pic>
      <p:pic>
        <p:nvPicPr>
          <p:cNvPr id="3" name="5 темная ночь(вырез)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прир (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</p:spPr>
      </p:pic>
      <p:pic>
        <p:nvPicPr>
          <p:cNvPr id="5" name="день победы(вырез).WAV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711575"/>
            <a:ext cx="304800" cy="304800"/>
          </a:xfrm>
          <a:prstGeom prst="rect">
            <a:avLst/>
          </a:prstGeom>
        </p:spPr>
      </p:pic>
      <p:pic>
        <p:nvPicPr>
          <p:cNvPr id="6" name="Содержимое 3" descr="i (10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14713" y="1428713"/>
            <a:ext cx="5429287" cy="54292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 (10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5107"/>
            <a:ext cx="8136904" cy="68428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3243263" y="4676775"/>
            <a:ext cx="26908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2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charset="0"/>
              </a:rPr>
              <a:t>Удачного дня!</a:t>
            </a:r>
            <a:endParaRPr lang="en-GB" sz="32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Times New Roman" charset="0"/>
            </a:endParaRPr>
          </a:p>
        </p:txBody>
      </p:sp>
      <p:pic>
        <p:nvPicPr>
          <p:cNvPr id="38925" name="Picture 13" descr="Копия 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323850" y="260350"/>
            <a:ext cx="7620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/>
            <a:endParaRPr lang="en-GB" sz="2800" b="1">
              <a:solidFill>
                <a:srgbClr val="FFFFFF"/>
              </a:solidFill>
              <a:latin typeface="Copperplate Gothic Light" pitchFamily="34" charset="0"/>
              <a:cs typeface="Times New Roman" charset="0"/>
            </a:endParaRPr>
          </a:p>
          <a:p>
            <a:pPr algn="ctr"/>
            <a:r>
              <a:rPr lang="en-GB" sz="2800" b="1">
                <a:solidFill>
                  <a:srgbClr val="FFFFFF"/>
                </a:solidFill>
                <a:latin typeface="Copperplate Gothic Light" pitchFamily="34" charset="0"/>
                <a:cs typeface="Times New Roman" charset="0"/>
              </a:rPr>
              <a:t> </a:t>
            </a:r>
          </a:p>
          <a:p>
            <a:pPr algn="ctr"/>
            <a:r>
              <a:rPr lang="en-GB" sz="2800" b="1">
                <a:solidFill>
                  <a:srgbClr val="FFFFFF"/>
                </a:solidFill>
                <a:latin typeface="Copperplate Gothic Light" pitchFamily="34" charset="0"/>
                <a:cs typeface="Times New Roman" charset="0"/>
              </a:rPr>
              <a:t> </a:t>
            </a:r>
            <a:endParaRPr lang="en-GB" sz="1600" b="1">
              <a:solidFill>
                <a:srgbClr val="FFFFFF"/>
              </a:solidFill>
              <a:latin typeface="Copperplate Gothic Light" pitchFamily="34" charset="0"/>
              <a:cs typeface="Times New Roman" charset="0"/>
            </a:endParaRPr>
          </a:p>
        </p:txBody>
      </p:sp>
    </p:spTree>
  </p:cSld>
  <p:clrMapOvr>
    <a:masterClrMapping/>
  </p:clrMapOvr>
  <p:transition spd="med" advTm="9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1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 (28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20" y="428604"/>
            <a:ext cx="8700841" cy="6143668"/>
          </a:xfrm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>
                <a:solidFill>
                  <a:srgbClr val="FF5050"/>
                </a:solidFill>
                <a:latin typeface="Monotype Corsiva" pitchFamily="66" charset="0"/>
              </a:rPr>
              <a:t>Салют Победы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3" name="Picture 7" descr="37FF07A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7772400" cy="1462088"/>
          </a:xfrm>
        </p:spPr>
        <p:txBody>
          <a:bodyPr>
            <a:norm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latin typeface="TagirCTT" pitchFamily="2" charset="0"/>
              </a:rPr>
              <a:t>Ура! </a:t>
            </a:r>
            <a:r>
              <a:rPr lang="ru-RU" sz="8800" b="1" dirty="0" smtClean="0">
                <a:solidFill>
                  <a:srgbClr val="FF0000"/>
                </a:solidFill>
                <a:latin typeface="TagirCTT" pitchFamily="2" charset="0"/>
              </a:rPr>
              <a:t>Победа</a:t>
            </a:r>
            <a:r>
              <a:rPr lang="ru-RU" sz="8800" b="1" dirty="0">
                <a:solidFill>
                  <a:srgbClr val="FF0000"/>
                </a:solidFill>
                <a:latin typeface="TagirCTT" pitchFamily="2" charset="0"/>
              </a:rPr>
              <a:t>!</a:t>
            </a:r>
          </a:p>
        </p:txBody>
      </p:sp>
      <p:pic>
        <p:nvPicPr>
          <p:cNvPr id="4" name="день победы(вырез)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>
                <a:solidFill>
                  <a:schemeClr val="bg1"/>
                </a:solidFill>
                <a:latin typeface="UkrainianSchoolBook" pitchFamily="18" charset="0"/>
              </a:rPr>
              <a:t>« ПУСТЬ ПОКОЛЕНИЯ ЗНАЮТ…»</a:t>
            </a:r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628775"/>
            <a:ext cx="4759325" cy="52292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dirty="0"/>
              <a:t>   </a:t>
            </a:r>
            <a:r>
              <a:rPr lang="ru-RU" sz="2800" dirty="0">
                <a:solidFill>
                  <a:schemeClr val="bg1"/>
                </a:solidFill>
              </a:rPr>
              <a:t>Люди! Пока сердца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Ваши стучат,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Помните,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Какою ценой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Завоевано счастье,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Пожалуйста, 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Помните! 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chemeClr val="bg1"/>
                </a:solidFill>
              </a:rPr>
              <a:t>      Р.Рождественский.</a:t>
            </a:r>
          </a:p>
        </p:txBody>
      </p:sp>
      <p:sp>
        <p:nvSpPr>
          <p:cNvPr id="81928" name="Rectangle 8"/>
          <p:cNvSpPr>
            <a:spLocks noGrp="1" noChangeArrowheads="1"/>
          </p:cNvSpPr>
          <p:nvPr>
            <p:ph sz="half" idx="2"/>
          </p:nvPr>
        </p:nvSpPr>
        <p:spPr>
          <a:xfrm>
            <a:off x="5508625" y="1600200"/>
            <a:ext cx="3178175" cy="4530725"/>
          </a:xfrm>
        </p:spPr>
        <p:txBody>
          <a:bodyPr/>
          <a:lstStyle/>
          <a:p>
            <a:endParaRPr lang="ru-RU" sz="2800"/>
          </a:p>
        </p:txBody>
      </p:sp>
      <p:pic>
        <p:nvPicPr>
          <p:cNvPr id="81924" name="Picture 4" descr="ВОИ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196975"/>
            <a:ext cx="2952750" cy="5661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1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19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19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9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19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9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19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19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19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19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9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7" grpId="0" build="p"/>
    </p:bldLst>
  </p:timing>
</p:sld>
</file>

<file path=ppt/theme/theme1.xml><?xml version="1.0" encoding="utf-8"?>
<a:theme xmlns:a="http://schemas.openxmlformats.org/drawingml/2006/main" name="Тема1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Тема10</Template>
  <TotalTime>947</TotalTime>
  <Words>76</Words>
  <Application>Microsoft Office PowerPoint</Application>
  <PresentationFormat>Экран (4:3)</PresentationFormat>
  <Paragraphs>29</Paragraphs>
  <Slides>34</Slides>
  <Notes>3</Notes>
  <HiddenSlides>0</HiddenSlides>
  <MMClips>9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Тема10</vt:lpstr>
      <vt:lpstr>Точечный рисунок</vt:lpstr>
      <vt:lpstr>« ПУСТЬ ПОКОЛЕНИЯ ЗНАЮТ…»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Салют Победы</vt:lpstr>
      <vt:lpstr>Ура! Победа!</vt:lpstr>
      <vt:lpstr>« ПУСТЬ ПОКОЛЕНИЯ ЗНАЮТ…»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Admin</cp:lastModifiedBy>
  <cp:revision>93</cp:revision>
  <dcterms:created xsi:type="dcterms:W3CDTF">2010-04-21T17:42:45Z</dcterms:created>
  <dcterms:modified xsi:type="dcterms:W3CDTF">2020-04-12T13:45:07Z</dcterms:modified>
</cp:coreProperties>
</file>